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71" r:id="rId5"/>
    <p:sldId id="259" r:id="rId6"/>
    <p:sldId id="270" r:id="rId7"/>
    <p:sldId id="260" r:id="rId8"/>
    <p:sldId id="272" r:id="rId9"/>
    <p:sldId id="261" r:id="rId10"/>
    <p:sldId id="262" r:id="rId11"/>
    <p:sldId id="273" r:id="rId12"/>
    <p:sldId id="263" r:id="rId13"/>
    <p:sldId id="274" r:id="rId14"/>
    <p:sldId id="264" r:id="rId15"/>
    <p:sldId id="281" r:id="rId16"/>
    <p:sldId id="265" r:id="rId17"/>
    <p:sldId id="275" r:id="rId18"/>
    <p:sldId id="266" r:id="rId19"/>
    <p:sldId id="277" r:id="rId20"/>
    <p:sldId id="267" r:id="rId21"/>
    <p:sldId id="268" r:id="rId22"/>
    <p:sldId id="278" r:id="rId23"/>
    <p:sldId id="269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History of NACAA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71600"/>
            <a:ext cx="7693315" cy="52581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9530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1914 PA County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2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1903/04 Iowa, Professor Perry G. Holden</a:t>
            </a:r>
          </a:p>
          <a:p>
            <a:pPr lvl="1"/>
            <a:r>
              <a:rPr lang="en-US" dirty="0" smtClean="0"/>
              <a:t>Better Seed Corn selection demonstrations</a:t>
            </a:r>
          </a:p>
          <a:p>
            <a:pPr lvl="1"/>
            <a:r>
              <a:rPr lang="en-US" dirty="0" smtClean="0"/>
              <a:t>Educational Train – 600 stops in Iowa towns to see seed corn exhibits</a:t>
            </a:r>
          </a:p>
          <a:p>
            <a:r>
              <a:rPr lang="en-US" dirty="0" smtClean="0"/>
              <a:t>1906 Smith County TX provided county funds toward salary of WC Stallings, First County Agent???</a:t>
            </a:r>
          </a:p>
          <a:p>
            <a:r>
              <a:rPr lang="en-US" dirty="0" smtClean="0"/>
              <a:t>By 1908 reported 157 agents in 11 Southern States and first note of Boys and Girls Clubs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4959" r="5185" b="2040"/>
          <a:stretch/>
        </p:blipFill>
        <p:spPr>
          <a:xfrm>
            <a:off x="685800" y="10886"/>
            <a:ext cx="7772400" cy="66544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533400"/>
            <a:ext cx="298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Champion Boy Corn Grower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3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1910 – AB Ross hired in Bedford PA</a:t>
            </a:r>
          </a:p>
          <a:p>
            <a:r>
              <a:rPr lang="en-US" dirty="0" smtClean="0"/>
              <a:t>1911 – John Barron starts in Broome Co., NY</a:t>
            </a:r>
          </a:p>
          <a:p>
            <a:pPr lvl="1"/>
            <a:r>
              <a:rPr lang="en-US" dirty="0" smtClean="0"/>
              <a:t>Farm Bureau local sponsoring agency</a:t>
            </a:r>
          </a:p>
          <a:p>
            <a:r>
              <a:rPr lang="en-US" dirty="0"/>
              <a:t>1911 – 4 Leaf Clover adopted by 4-H </a:t>
            </a:r>
            <a:r>
              <a:rPr lang="en-US" dirty="0" smtClean="0"/>
              <a:t>clubs</a:t>
            </a:r>
          </a:p>
          <a:p>
            <a:r>
              <a:rPr lang="en-US" dirty="0" smtClean="0"/>
              <a:t>1912 – Sears/Roebuck Foundation offers $1,000 to a county to employ county agents</a:t>
            </a:r>
          </a:p>
          <a:p>
            <a:pPr lvl="1"/>
            <a:r>
              <a:rPr lang="en-US" dirty="0" smtClean="0"/>
              <a:t>$60,000 donated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83" y="609600"/>
            <a:ext cx="9201284" cy="47135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3397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1916 Butler County, PA Field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1912 farmers are demanding technically trained people for advisory and educational capacity</a:t>
            </a:r>
          </a:p>
          <a:p>
            <a:r>
              <a:rPr lang="en-US" dirty="0" smtClean="0"/>
              <a:t>1914 Smith (GA)-Lever (SC) Act</a:t>
            </a:r>
          </a:p>
          <a:p>
            <a:pPr lvl="1"/>
            <a:r>
              <a:rPr lang="en-US" dirty="0" smtClean="0"/>
              <a:t>Purpose – Rural Education</a:t>
            </a:r>
          </a:p>
          <a:p>
            <a:pPr lvl="1"/>
            <a:r>
              <a:rPr lang="en-US" dirty="0" smtClean="0"/>
              <a:t>Foundation of hiring county agricultural advisors</a:t>
            </a:r>
          </a:p>
          <a:p>
            <a:pPr lvl="1"/>
            <a:r>
              <a:rPr lang="en-US" dirty="0" smtClean="0"/>
              <a:t>Trinity of College, Experiment Station and Extension</a:t>
            </a:r>
          </a:p>
          <a:p>
            <a:pPr lvl="1"/>
            <a:endParaRPr lang="en-US" dirty="0"/>
          </a:p>
          <a:p>
            <a:r>
              <a:rPr lang="en-US" dirty="0" smtClean="0"/>
              <a:t>Can you imagine what agriculture was like 100 years ago?</a:t>
            </a:r>
          </a:p>
          <a:p>
            <a:r>
              <a:rPr lang="en-US" dirty="0" smtClean="0"/>
              <a:t>Appreciate the progress that has been made!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3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6761" r="15541" b="10448"/>
          <a:stretch/>
        </p:blipFill>
        <p:spPr>
          <a:xfrm>
            <a:off x="0" y="-1"/>
            <a:ext cx="9144000" cy="59725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6097"/>
            <a:ext cx="3043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1918 PA Family Living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2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NACAA –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 that each state had special needs</a:t>
            </a:r>
          </a:p>
          <a:p>
            <a:r>
              <a:rPr lang="en-US" dirty="0" smtClean="0"/>
              <a:t>Concern that some states were lowering standards in order to meet increasing demand for County Agents</a:t>
            </a:r>
          </a:p>
          <a:p>
            <a:pPr lvl="1"/>
            <a:r>
              <a:rPr lang="en-US" dirty="0" smtClean="0"/>
              <a:t>No higher institute education</a:t>
            </a:r>
          </a:p>
          <a:p>
            <a:pPr lvl="1"/>
            <a:r>
              <a:rPr lang="en-US" dirty="0" smtClean="0"/>
              <a:t>Limited practical knowledge or experience</a:t>
            </a:r>
          </a:p>
          <a:p>
            <a:r>
              <a:rPr lang="en-US" dirty="0" smtClean="0"/>
              <a:t>Early leaders discussed need of own organization to maintain high standards and ethics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771" r="3035" b="12046"/>
          <a:stretch/>
        </p:blipFill>
        <p:spPr>
          <a:xfrm>
            <a:off x="0" y="0"/>
            <a:ext cx="9144000" cy="64646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1676400"/>
            <a:ext cx="24311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1918 PA County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2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NACAA –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Association on Record – IL, 1913</a:t>
            </a:r>
          </a:p>
          <a:p>
            <a:r>
              <a:rPr lang="en-US" dirty="0" smtClean="0"/>
              <a:t>1914 Bill Eckhart, DeKalb, IL suggests group of agents from several mid-west states meet during International Livestock Expo in Chicago</a:t>
            </a:r>
          </a:p>
          <a:p>
            <a:pPr lvl="1"/>
            <a:r>
              <a:rPr lang="en-US" dirty="0" smtClean="0"/>
              <a:t>Discuss common problems</a:t>
            </a:r>
          </a:p>
          <a:p>
            <a:pPr lvl="1"/>
            <a:r>
              <a:rPr lang="en-US" dirty="0" smtClean="0"/>
              <a:t>Potential for a national association</a:t>
            </a:r>
          </a:p>
          <a:p>
            <a:pPr lvl="1"/>
            <a:r>
              <a:rPr lang="en-US" dirty="0" smtClean="0"/>
              <a:t>25 in attendance</a:t>
            </a:r>
          </a:p>
          <a:p>
            <a:pPr lvl="1"/>
            <a:r>
              <a:rPr lang="en-US" dirty="0" smtClean="0"/>
              <a:t>Agreed to meet the following 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080502" cy="61504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457200"/>
            <a:ext cx="1988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1919 Barn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5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the Organization</a:t>
            </a:r>
            <a:br>
              <a:rPr lang="en-US" dirty="0" smtClean="0"/>
            </a:br>
            <a:r>
              <a:rPr lang="en-US" sz="2400" dirty="0" smtClean="0"/>
              <a:t>Edwin Bay, 35 years, Sangamon 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it’s origins – Professional Improvement First!</a:t>
            </a:r>
          </a:p>
          <a:p>
            <a:r>
              <a:rPr lang="en-US" dirty="0" smtClean="0"/>
              <a:t>Exchange Ideas and Methods</a:t>
            </a:r>
          </a:p>
          <a:p>
            <a:r>
              <a:rPr lang="en-US" dirty="0" smtClean="0"/>
              <a:t>Establish and maintain high standards of agents</a:t>
            </a:r>
          </a:p>
          <a:p>
            <a:r>
              <a:rPr lang="en-US" dirty="0" smtClean="0"/>
              <a:t>Promote opportunities for additional training</a:t>
            </a:r>
          </a:p>
          <a:p>
            <a:r>
              <a:rPr lang="en-US" dirty="0" smtClean="0"/>
              <a:t>Increase potential for leadership and advancement</a:t>
            </a:r>
          </a:p>
          <a:p>
            <a:r>
              <a:rPr lang="en-US" dirty="0" smtClean="0"/>
              <a:t>Encourage high levels of accomplishment</a:t>
            </a:r>
          </a:p>
          <a:p>
            <a:r>
              <a:rPr lang="en-US" dirty="0" smtClean="0"/>
              <a:t>Encourage evaluation systems</a:t>
            </a:r>
          </a:p>
          <a:p>
            <a:r>
              <a:rPr lang="en-US" dirty="0" smtClean="0"/>
              <a:t>Hold high the banner of County Agents and Cooperative Extension 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NACAA –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1916 – 70 men in attendance in Chicago</a:t>
            </a:r>
          </a:p>
          <a:p>
            <a:pPr lvl="1"/>
            <a:r>
              <a:rPr lang="en-US" dirty="0" smtClean="0"/>
              <a:t>Recognized as the first Annual Meeting of NACAA</a:t>
            </a:r>
          </a:p>
          <a:p>
            <a:pPr lvl="1"/>
            <a:r>
              <a:rPr lang="en-US" dirty="0" smtClean="0"/>
              <a:t>Adopted constitution and bylaws</a:t>
            </a:r>
          </a:p>
          <a:p>
            <a:pPr lvl="1"/>
            <a:r>
              <a:rPr lang="en-US" dirty="0" smtClean="0"/>
              <a:t>Purpose noted – a means to exchange constructive ideas in county agent work and establish high standards regarding qualifications and ability of men</a:t>
            </a:r>
          </a:p>
          <a:p>
            <a:pPr lvl="1"/>
            <a:r>
              <a:rPr lang="en-US" dirty="0" smtClean="0"/>
              <a:t>Notes mention dislike of rules and USDA red tape</a:t>
            </a:r>
          </a:p>
          <a:p>
            <a:pPr lvl="1"/>
            <a:r>
              <a:rPr lang="en-US" dirty="0" smtClean="0"/>
              <a:t>Ed Heaton elected first president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NACAA –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1920 – </a:t>
            </a:r>
          </a:p>
          <a:p>
            <a:pPr lvl="1"/>
            <a:r>
              <a:rPr lang="en-US" dirty="0" smtClean="0"/>
              <a:t>First recorded records</a:t>
            </a:r>
          </a:p>
          <a:p>
            <a:pPr lvl="1"/>
            <a:r>
              <a:rPr lang="en-US" dirty="0" smtClean="0"/>
              <a:t>First committee report – Professional Improvement</a:t>
            </a:r>
          </a:p>
          <a:p>
            <a:pPr lvl="1"/>
            <a:r>
              <a:rPr lang="en-US" dirty="0" smtClean="0"/>
              <a:t>First Annual Banquet</a:t>
            </a:r>
          </a:p>
          <a:p>
            <a:pPr lvl="1"/>
            <a:r>
              <a:rPr lang="en-US" dirty="0" smtClean="0"/>
              <a:t>Dues - $.50 increased to $1.00</a:t>
            </a:r>
          </a:p>
          <a:p>
            <a:pPr lvl="2"/>
            <a:r>
              <a:rPr lang="en-US" dirty="0" smtClean="0"/>
              <a:t>Minimum $10.00 dues per state association</a:t>
            </a:r>
          </a:p>
          <a:p>
            <a:r>
              <a:rPr lang="en-US" dirty="0" smtClean="0"/>
              <a:t>1921</a:t>
            </a:r>
          </a:p>
          <a:p>
            <a:pPr lvl="1"/>
            <a:r>
              <a:rPr lang="en-US" dirty="0" smtClean="0"/>
              <a:t>2 day annual meeting</a:t>
            </a:r>
          </a:p>
          <a:p>
            <a:pPr lvl="1"/>
            <a:r>
              <a:rPr lang="en-US" dirty="0" smtClean="0"/>
              <a:t>18 states represented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15623" r="4425" b="7994"/>
          <a:stretch/>
        </p:blipFill>
        <p:spPr>
          <a:xfrm>
            <a:off x="1" y="0"/>
            <a:ext cx="9166266" cy="594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326963"/>
            <a:ext cx="348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Dynamite to Open Ditches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NACAA –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r>
              <a:rPr lang="en-US" dirty="0" smtClean="0"/>
              <a:t>1931</a:t>
            </a:r>
          </a:p>
          <a:p>
            <a:pPr lvl="1"/>
            <a:r>
              <a:rPr lang="en-US" dirty="0" smtClean="0"/>
              <a:t>43 states with 1992 County Agents surveyed by USDA</a:t>
            </a:r>
          </a:p>
          <a:p>
            <a:pPr lvl="1"/>
            <a:r>
              <a:rPr lang="en-US" dirty="0" smtClean="0"/>
              <a:t>171 – no college training or degree of any kind</a:t>
            </a:r>
          </a:p>
          <a:p>
            <a:pPr lvl="1"/>
            <a:r>
              <a:rPr lang="en-US" dirty="0" smtClean="0"/>
              <a:t>329 – some college work</a:t>
            </a:r>
          </a:p>
          <a:p>
            <a:pPr lvl="1"/>
            <a:r>
              <a:rPr lang="en-US" dirty="0" smtClean="0"/>
              <a:t>1453 – Bachelors Degrees</a:t>
            </a:r>
          </a:p>
          <a:p>
            <a:pPr lvl="1"/>
            <a:r>
              <a:rPr lang="en-US" dirty="0" smtClean="0"/>
              <a:t>79 – Masters Degrees</a:t>
            </a:r>
          </a:p>
          <a:p>
            <a:pPr lvl="1"/>
            <a:r>
              <a:rPr lang="en-US" dirty="0" smtClean="0"/>
              <a:t>Average tenure – 4.9 years, only 21 with 15 years or more</a:t>
            </a:r>
          </a:p>
          <a:p>
            <a:pPr lvl="1"/>
            <a:r>
              <a:rPr lang="en-US" dirty="0" smtClean="0"/>
              <a:t>25% remained in county less than 1 year</a:t>
            </a:r>
          </a:p>
          <a:p>
            <a:pPr lvl="1"/>
            <a:r>
              <a:rPr lang="en-US" dirty="0" smtClean="0"/>
              <a:t>Low salaries identified as reason</a:t>
            </a:r>
          </a:p>
          <a:p>
            <a:pPr lvl="2"/>
            <a:r>
              <a:rPr lang="en-US" dirty="0" smtClean="0"/>
              <a:t> 49% $2 – $3,0000; 40% $3 - $4,000; 6% $4 - $5,000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0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3128" b="17468"/>
          <a:stretch/>
        </p:blipFill>
        <p:spPr>
          <a:xfrm>
            <a:off x="-10886" y="0"/>
            <a:ext cx="9118768" cy="594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762000"/>
            <a:ext cx="2188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1921 Auto Farm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5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NACAA – Celebrating 100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X:\County agents\PACAA\June 12_historical_marker_ross_group pic w numb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r="14644" b="4564"/>
          <a:stretch/>
        </p:blipFill>
        <p:spPr bwMode="auto">
          <a:xfrm>
            <a:off x="457200" y="0"/>
            <a:ext cx="8077200" cy="69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0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1851 – Illinois Farmer’s meeting</a:t>
            </a:r>
          </a:p>
          <a:p>
            <a:pPr lvl="1"/>
            <a:r>
              <a:rPr lang="en-US" dirty="0" smtClean="0"/>
              <a:t>Resolution – Common Man’s Educational Bill of Right</a:t>
            </a:r>
          </a:p>
          <a:p>
            <a:pPr lvl="1"/>
            <a:r>
              <a:rPr lang="en-US" dirty="0" smtClean="0"/>
              <a:t>Establish a university in IL for all industrial classes</a:t>
            </a:r>
          </a:p>
          <a:p>
            <a:r>
              <a:rPr lang="en-US" dirty="0" smtClean="0"/>
              <a:t>1853 – Jonathan Baldwin Turner</a:t>
            </a:r>
          </a:p>
          <a:p>
            <a:pPr lvl="1"/>
            <a:r>
              <a:rPr lang="en-US" dirty="0" smtClean="0"/>
              <a:t>Proposed land grant college in each state</a:t>
            </a:r>
          </a:p>
          <a:p>
            <a:r>
              <a:rPr lang="en-US" dirty="0" smtClean="0"/>
              <a:t>1855 – Michigan – 1</a:t>
            </a:r>
            <a:r>
              <a:rPr lang="en-US" baseline="30000" dirty="0" smtClean="0"/>
              <a:t>st</a:t>
            </a:r>
            <a:r>
              <a:rPr lang="en-US" dirty="0" smtClean="0"/>
              <a:t> Ag College in USA, Lansing</a:t>
            </a:r>
          </a:p>
          <a:p>
            <a:r>
              <a:rPr lang="en-US" dirty="0" smtClean="0"/>
              <a:t>1857 – Congressman Justin Morrill, VT</a:t>
            </a:r>
          </a:p>
          <a:p>
            <a:pPr lvl="1"/>
            <a:r>
              <a:rPr lang="en-US" dirty="0" smtClean="0"/>
              <a:t>Colleges of Ag and Mechanical Arts proposed</a:t>
            </a:r>
          </a:p>
          <a:p>
            <a:pPr lvl="1"/>
            <a:r>
              <a:rPr lang="en-US" dirty="0" smtClean="0"/>
              <a:t>Vetoed by President </a:t>
            </a:r>
            <a:r>
              <a:rPr lang="en-US" dirty="0"/>
              <a:t>J</a:t>
            </a:r>
            <a:r>
              <a:rPr lang="en-US" dirty="0" smtClean="0"/>
              <a:t>ames Buchanan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4255" r="7252"/>
          <a:stretch/>
        </p:blipFill>
        <p:spPr>
          <a:xfrm>
            <a:off x="0" y="0"/>
            <a:ext cx="9144000" cy="63040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20928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Limestone Burning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7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1862 – Morrill Act signed by President Abe Lincoln</a:t>
            </a:r>
          </a:p>
          <a:p>
            <a:pPr lvl="1"/>
            <a:r>
              <a:rPr lang="en-US" dirty="0" smtClean="0"/>
              <a:t>Land Grant College Act</a:t>
            </a:r>
          </a:p>
          <a:p>
            <a:pPr lvl="1"/>
            <a:r>
              <a:rPr lang="en-US" dirty="0" smtClean="0"/>
              <a:t>Grants of 30,000 acres of public land for establishment of colleges to teach Ag and Mechanical Arts</a:t>
            </a:r>
          </a:p>
          <a:p>
            <a:pPr lvl="1"/>
            <a:r>
              <a:rPr lang="en-US" dirty="0" smtClean="0"/>
              <a:t>Iowa first to apply</a:t>
            </a:r>
          </a:p>
          <a:p>
            <a:pPr lvl="1"/>
            <a:r>
              <a:rPr lang="en-US" dirty="0" smtClean="0"/>
              <a:t>Connecticut first state to qualify (1863)</a:t>
            </a:r>
          </a:p>
          <a:p>
            <a:r>
              <a:rPr lang="en-US" dirty="0" smtClean="0"/>
              <a:t>1875 – First report of Farmer Institutes</a:t>
            </a:r>
          </a:p>
          <a:p>
            <a:pPr lvl="1"/>
            <a:r>
              <a:rPr lang="en-US" dirty="0" smtClean="0"/>
              <a:t>Prior to Extension, at land grant colleges</a:t>
            </a:r>
          </a:p>
          <a:p>
            <a:r>
              <a:rPr lang="en-US" dirty="0" smtClean="0"/>
              <a:t>1887 – Establishment of Experiment Stations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229" cy="67924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3478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1911 Farmers Institute, Penn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1894 – First mention of the word – “Extension”</a:t>
            </a:r>
          </a:p>
          <a:p>
            <a:pPr lvl="1"/>
            <a:r>
              <a:rPr lang="en-US" dirty="0" smtClean="0"/>
              <a:t>In Proceedings of the Land Grant College Association</a:t>
            </a:r>
          </a:p>
          <a:p>
            <a:pPr lvl="2"/>
            <a:r>
              <a:rPr lang="en-US" dirty="0" smtClean="0"/>
              <a:t>“The Attitude of the College toward University Extension”</a:t>
            </a:r>
          </a:p>
          <a:p>
            <a:pPr lvl="2"/>
            <a:r>
              <a:rPr lang="en-US" dirty="0" smtClean="0"/>
              <a:t>Noted 6 lectures on crops, soils, feeding plants and animals</a:t>
            </a:r>
          </a:p>
          <a:p>
            <a:r>
              <a:rPr lang="en-US" dirty="0" smtClean="0"/>
              <a:t>1900 – Cornell, NY – created Department of Extension</a:t>
            </a:r>
          </a:p>
          <a:p>
            <a:r>
              <a:rPr lang="en-US" dirty="0" smtClean="0"/>
              <a:t>1901 -  Illinois – Noted Extension staff in college</a:t>
            </a:r>
          </a:p>
          <a:p>
            <a:pPr lvl="1"/>
            <a:r>
              <a:rPr lang="en-US" dirty="0" smtClean="0"/>
              <a:t>Education carried out thru Farmer Institutes</a:t>
            </a:r>
          </a:p>
          <a:p>
            <a:pPr lvl="1"/>
            <a:r>
              <a:rPr lang="en-US" dirty="0" smtClean="0"/>
              <a:t>Included topics related to Homemaking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176657" cy="64280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389120"/>
          </a:xfrm>
        </p:spPr>
        <p:txBody>
          <a:bodyPr/>
          <a:lstStyle/>
          <a:p>
            <a:r>
              <a:rPr lang="en-US" dirty="0" smtClean="0"/>
              <a:t>1902 – Seaman Knapp, USDA develops demonstration farms in the south</a:t>
            </a:r>
          </a:p>
          <a:p>
            <a:pPr lvl="1"/>
            <a:r>
              <a:rPr lang="en-US" dirty="0" smtClean="0"/>
              <a:t>“What a man hears, he may doubt. What he sees he may possibly doubt. What he does himself, he can not doubt”</a:t>
            </a:r>
          </a:p>
          <a:p>
            <a:r>
              <a:rPr lang="en-US" dirty="0" smtClean="0"/>
              <a:t>1903 Porter Community Demonstration Farm, Terrell, TX</a:t>
            </a:r>
          </a:p>
          <a:p>
            <a:pPr lvl="1"/>
            <a:r>
              <a:rPr lang="en-US" dirty="0" smtClean="0"/>
              <a:t>Boll Weevil eradication</a:t>
            </a:r>
          </a:p>
          <a:p>
            <a:pPr lvl="1"/>
            <a:r>
              <a:rPr lang="en-US" dirty="0" smtClean="0"/>
              <a:t>“Special Agents” to spread information</a:t>
            </a:r>
          </a:p>
          <a:p>
            <a:pPr lvl="1"/>
            <a:r>
              <a:rPr lang="en-US" dirty="0" smtClean="0"/>
              <a:t>24 hired within 1 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68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949</Words>
  <Application>Microsoft Office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History of NACAA</vt:lpstr>
      <vt:lpstr>Purpose of the Organization Edwin Bay, 35 years, Sangamon Ill</vt:lpstr>
      <vt:lpstr>History of Extension</vt:lpstr>
      <vt:lpstr>PowerPoint Presentation</vt:lpstr>
      <vt:lpstr>History of Extension</vt:lpstr>
      <vt:lpstr>PowerPoint Presentation</vt:lpstr>
      <vt:lpstr>History of Extension</vt:lpstr>
      <vt:lpstr>PowerPoint Presentation</vt:lpstr>
      <vt:lpstr>History of Extension</vt:lpstr>
      <vt:lpstr>History of Extension</vt:lpstr>
      <vt:lpstr>PowerPoint Presentation</vt:lpstr>
      <vt:lpstr>PowerPoint Presentation</vt:lpstr>
      <vt:lpstr>PowerPoint Presentation</vt:lpstr>
      <vt:lpstr>History of Extension</vt:lpstr>
      <vt:lpstr>PowerPoint Presentation</vt:lpstr>
      <vt:lpstr>NACAA – The Early Years</vt:lpstr>
      <vt:lpstr>PowerPoint Presentation</vt:lpstr>
      <vt:lpstr>NACAA – The Early Years</vt:lpstr>
      <vt:lpstr>PowerPoint Presentation</vt:lpstr>
      <vt:lpstr>NACAA – The Early Years</vt:lpstr>
      <vt:lpstr>NACAA – The Early Years</vt:lpstr>
      <vt:lpstr>PowerPoint Presentation</vt:lpstr>
      <vt:lpstr>NACAA – The Early Years</vt:lpstr>
      <vt:lpstr>PowerPoint Presentation</vt:lpstr>
      <vt:lpstr>NACAA – Celebrating 100 Years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Craig</dc:creator>
  <cp:lastModifiedBy>Paul Craig</cp:lastModifiedBy>
  <cp:revision>19</cp:revision>
  <dcterms:created xsi:type="dcterms:W3CDTF">2013-02-07T18:58:24Z</dcterms:created>
  <dcterms:modified xsi:type="dcterms:W3CDTF">2013-02-13T23:13:23Z</dcterms:modified>
</cp:coreProperties>
</file>